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D53B6E-03F1-4B43-82E5-04A7820D72A6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ABD49-817A-4284-956E-2004E1293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42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EF82-342C-457A-874E-0F7B3D689606}" type="datetime1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091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4FF0-634C-42B8-9DD9-58FFE76FFAEB}" type="datetime1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752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843C8-BCA2-4209-A95C-996DFFC7940E}" type="datetime1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76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3D18-B89E-4DB7-942D-5172C98D8278}" type="datetime1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05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07A4-5454-4C56-B2BA-39998D2F361B}" type="datetime1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14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0B9C-3DEB-4A31-AF58-ECF041678863}" type="datetime1">
              <a:rPr lang="en-US" smtClean="0"/>
              <a:t>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4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2D33C-4509-4F77-AC4E-45D44CA8D057}" type="datetime1">
              <a:rPr lang="en-US" smtClean="0"/>
              <a:t>1/28/2022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790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5B6DD-82AB-4214-BCD9-0ECB57375E0D}" type="datetime1">
              <a:rPr lang="en-US" smtClean="0"/>
              <a:t>1/28/2022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15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D19F-8437-4130-A9C7-23F6D1E31F5A}" type="datetime1">
              <a:rPr lang="en-US" smtClean="0"/>
              <a:t>1/28/2022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947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08E19-B004-4D2C-B1C2-26081C90682D}" type="datetime1">
              <a:rPr lang="en-US" smtClean="0"/>
              <a:t>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20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951D-32EF-49FC-B5B5-1AFF2EA64866}" type="datetime1">
              <a:rPr lang="en-US" smtClean="0"/>
              <a:t>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52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97ABB-3D69-43C4-A146-7F6B0F1313FF}" type="datetime1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A6B90-FEED-4A61-A25F-1DE168A21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847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University of Maine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Work Injury Reporting Form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9649" y="4481119"/>
            <a:ext cx="4212701" cy="1737511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869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4" y="5912577"/>
            <a:ext cx="6313715" cy="94542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5559" y="321129"/>
            <a:ext cx="6482443" cy="528568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10</a:t>
            </a:fld>
            <a:endParaRPr lang="en-US"/>
          </a:p>
        </p:txBody>
      </p:sp>
      <p:sp>
        <p:nvSpPr>
          <p:cNvPr id="6" name="Rectangular Callout 5"/>
          <p:cNvSpPr/>
          <p:nvPr/>
        </p:nvSpPr>
        <p:spPr>
          <a:xfrm>
            <a:off x="10203543" y="2902857"/>
            <a:ext cx="1843314" cy="1843313"/>
          </a:xfrm>
          <a:prstGeom prst="wedgeRectCallout">
            <a:avLst>
              <a:gd name="adj1" fmla="val -135068"/>
              <a:gd name="adj2" fmla="val 99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Please attach photographs, police reports, or other pertinent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783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3543" y="483959"/>
            <a:ext cx="7566479" cy="5244353"/>
          </a:xfrm>
          <a:prstGeom prst="rect">
            <a:avLst/>
          </a:prstGeom>
        </p:spPr>
      </p:pic>
      <p:pic>
        <p:nvPicPr>
          <p:cNvPr id="3" name="Picture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4" y="5912577"/>
            <a:ext cx="6313715" cy="94542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092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4" y="5912577"/>
            <a:ext cx="6313715" cy="94542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9845" y="718229"/>
            <a:ext cx="6593794" cy="4637254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041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4" y="5912577"/>
            <a:ext cx="6313715" cy="94542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4359" y="352878"/>
            <a:ext cx="6579280" cy="502002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034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4" y="5912577"/>
            <a:ext cx="6313715" cy="94542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0674" y="90030"/>
            <a:ext cx="6352965" cy="5822547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05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4" y="5912577"/>
            <a:ext cx="6313715" cy="94542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9215" y="774700"/>
            <a:ext cx="7135132" cy="466632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39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4" y="5912577"/>
            <a:ext cx="6313715" cy="94542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6074" y="454251"/>
            <a:ext cx="6961414" cy="526122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455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4" y="5912577"/>
            <a:ext cx="6313715" cy="94542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2093" y="352036"/>
            <a:ext cx="6429375" cy="556054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365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4" y="5912577"/>
            <a:ext cx="6313715" cy="94542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6432" y="500968"/>
            <a:ext cx="7157494" cy="508703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708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100AA39739F44C94FB3CEBC421C9A3" ma:contentTypeVersion="14" ma:contentTypeDescription="Create a new document." ma:contentTypeScope="" ma:versionID="a054f46bf1a1652281665ade81bfff23">
  <xsd:schema xmlns:xsd="http://www.w3.org/2001/XMLSchema" xmlns:xs="http://www.w3.org/2001/XMLSchema" xmlns:p="http://schemas.microsoft.com/office/2006/metadata/properties" xmlns:ns2="0db7b567-ca3c-4d0e-a1f2-2d40767d7e06" xmlns:ns3="33b3b694-2198-409c-b890-7945d76e7c29" targetNamespace="http://schemas.microsoft.com/office/2006/metadata/properties" ma:root="true" ma:fieldsID="517ab879a33c61b28259ba6ac692fd55" ns2:_="" ns3:_="">
    <xsd:import namespace="0db7b567-ca3c-4d0e-a1f2-2d40767d7e06"/>
    <xsd:import namespace="33b3b694-2198-409c-b890-7945d76e7c29"/>
    <xsd:element name="properties">
      <xsd:complexType>
        <xsd:sequence>
          <xsd:element name="documentManagement">
            <xsd:complexType>
              <xsd:all>
                <xsd:element ref="ns2:l75bb318b80b4e8c86d31150310cb1b1" minOccurs="0"/>
                <xsd:element ref="ns2:TaxCatchAll" minOccurs="0"/>
                <xsd:element ref="ns2:TaxCatchAllLabel" minOccurs="0"/>
                <xsd:element ref="ns2:gf7faa59f2ae424ca1a32c7815e9dc2b" minOccurs="0"/>
                <xsd:element ref="ns2:m34a089e991644d9a309cd4f78a1c560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b7b567-ca3c-4d0e-a1f2-2d40767d7e06" elementFormDefault="qualified">
    <xsd:import namespace="http://schemas.microsoft.com/office/2006/documentManagement/types"/>
    <xsd:import namespace="http://schemas.microsoft.com/office/infopath/2007/PartnerControls"/>
    <xsd:element name="l75bb318b80b4e8c86d31150310cb1b1" ma:index="8" nillable="true" ma:taxonomy="true" ma:internalName="l75bb318b80b4e8c86d31150310cb1b1" ma:taxonomyFieldName="Document_x0020_Type" ma:displayName="Document Type" ma:default="" ma:fieldId="{575bb318-b80b-4e8c-86d3-1150310cb1b1}" ma:sspId="964033bd-ab64-409a-b53c-e3f5b3bf1ae5" ma:termSetId="2b7d8a53-d500-44f5-ade7-7c6b9d8830d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f4d03782-2a83-4eb8-ba53-bea0610d70b0}" ma:internalName="TaxCatchAll" ma:showField="CatchAllData" ma:web="0db7b567-ca3c-4d0e-a1f2-2d40767d7e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f4d03782-2a83-4eb8-ba53-bea0610d70b0}" ma:internalName="TaxCatchAllLabel" ma:readOnly="true" ma:showField="CatchAllDataLabel" ma:web="0db7b567-ca3c-4d0e-a1f2-2d40767d7e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gf7faa59f2ae424ca1a32c7815e9dc2b" ma:index="12" nillable="true" ma:taxonomy="true" ma:internalName="gf7faa59f2ae424ca1a32c7815e9dc2b" ma:taxonomyFieldName="Re" ma:displayName="Related Party" ma:default="" ma:fieldId="{0f7faa59-f2ae-424c-a1a3-2c7815e9dc2b}" ma:taxonomyMulti="true" ma:sspId="964033bd-ab64-409a-b53c-e3f5b3bf1ae5" ma:termSetId="92c81141-063b-40b2-9617-ef0658706e9b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m34a089e991644d9a309cd4f78a1c560" ma:index="14" nillable="true" ma:taxonomy="true" ma:internalName="m34a089e991644d9a309cd4f78a1c560" ma:taxonomyFieldName="Topic" ma:displayName="Topic" ma:default="" ma:fieldId="{634a089e-9916-44d9-a309-cd4f78a1c560}" ma:sspId="964033bd-ab64-409a-b53c-e3f5b3bf1ae5" ma:termSetId="487d6213-4a78-4fdd-a6aa-65862a4cfbfd" ma:anchorId="82f29414-41b1-408d-b9e6-565f36f0dd46" ma:open="true" ma:isKeyword="false">
      <xsd:complexType>
        <xsd:sequence>
          <xsd:element ref="pc:Terms" minOccurs="0" maxOccurs="1"/>
        </xsd:sequence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b3b694-2198-409c-b890-7945d76e7c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75bb318b80b4e8c86d31150310cb1b1 xmlns="0db7b567-ca3c-4d0e-a1f2-2d40767d7e06">
      <Terms xmlns="http://schemas.microsoft.com/office/infopath/2007/PartnerControls"/>
    </l75bb318b80b4e8c86d31150310cb1b1>
    <gf7faa59f2ae424ca1a32c7815e9dc2b xmlns="0db7b567-ca3c-4d0e-a1f2-2d40767d7e06">
      <Terms xmlns="http://schemas.microsoft.com/office/infopath/2007/PartnerControls"/>
    </gf7faa59f2ae424ca1a32c7815e9dc2b>
    <TaxCatchAll xmlns="0db7b567-ca3c-4d0e-a1f2-2d40767d7e06" xsi:nil="true"/>
    <m34a089e991644d9a309cd4f78a1c560 xmlns="0db7b567-ca3c-4d0e-a1f2-2d40767d7e06">
      <Terms xmlns="http://schemas.microsoft.com/office/infopath/2007/PartnerControls"/>
    </m34a089e991644d9a309cd4f78a1c560>
  </documentManagement>
</p:properties>
</file>

<file path=customXml/itemProps1.xml><?xml version="1.0" encoding="utf-8"?>
<ds:datastoreItem xmlns:ds="http://schemas.openxmlformats.org/officeDocument/2006/customXml" ds:itemID="{753E45FE-2A6A-4B63-A347-6CE2F6F8C6FE}"/>
</file>

<file path=customXml/itemProps2.xml><?xml version="1.0" encoding="utf-8"?>
<ds:datastoreItem xmlns:ds="http://schemas.openxmlformats.org/officeDocument/2006/customXml" ds:itemID="{9CAED1B6-2036-4854-92D3-643978D88288}"/>
</file>

<file path=customXml/itemProps3.xml><?xml version="1.0" encoding="utf-8"?>
<ds:datastoreItem xmlns:ds="http://schemas.openxmlformats.org/officeDocument/2006/customXml" ds:itemID="{F2749594-2DDF-428B-8972-CC1FCF852BFD}"/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29</Words>
  <Application>Microsoft Office PowerPoint</Application>
  <PresentationFormat>Widescreen</PresentationFormat>
  <Paragraphs>13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University of Maine System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Maine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Maine System</dc:title>
  <dc:creator>Gretchen L Catlin</dc:creator>
  <cp:lastModifiedBy>Gretchen L Catlin</cp:lastModifiedBy>
  <cp:revision>2</cp:revision>
  <dcterms:created xsi:type="dcterms:W3CDTF">2022-01-28T19:42:23Z</dcterms:created>
  <dcterms:modified xsi:type="dcterms:W3CDTF">2022-01-28T19:56:04Z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0x0101009F100AA39739F44C94FB3CEBC421C9A3</vt:lpwstr>
  </property>
</Properties>
</file>