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4"/>
    <p:sldMasterId id="2147483660" r:id="rId5"/>
  </p:sldMasterIdLst>
  <p:sldIdLst>
    <p:sldId id="256" r:id="rId6"/>
    <p:sldId id="262" r:id="rId7"/>
    <p:sldId id="257" r:id="rId8"/>
    <p:sldId id="258" r:id="rId9"/>
    <p:sldId id="261" r:id="rId10"/>
    <p:sldId id="25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6545E6-6BFD-C349-A8A3-F52DF2E3E718}" v="49" dt="2021-02-16T08:14:32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72792" autoAdjust="0"/>
  </p:normalViewPr>
  <p:slideViewPr>
    <p:cSldViewPr snapToGrid="0">
      <p:cViewPr varScale="1">
        <p:scale>
          <a:sx n="80" d="100"/>
          <a:sy n="80" d="100"/>
        </p:scale>
        <p:origin x="1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4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0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1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9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9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8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6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5C55F0BA-7D8B-4753-AB68-D54E59A24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F8ADBD2A-751D-4A7B-BE52-D9ED4B816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065"/>
          <a:stretch/>
        </p:blipFill>
        <p:spPr>
          <a:xfrm>
            <a:off x="-1928" y="-20726"/>
            <a:ext cx="12199174" cy="688160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2ACB6346-F0DF-4065-9780-06B35FEAC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48" y="773"/>
            <a:ext cx="12237307" cy="688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3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1C8A73C-3A02-4A17-A2BB-248AE63E0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" y="-30787"/>
            <a:ext cx="12299426" cy="689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52AF0858-7591-4675-9CB9-724575132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" y="-2477"/>
            <a:ext cx="12297818" cy="685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A1FB2F2A-5D53-4747-B290-6ACBBA476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5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, timeline&#10;&#10;Description automatically generated">
            <a:extLst>
              <a:ext uri="{FF2B5EF4-FFF2-40B4-BE49-F238E27FC236}">
                <a16:creationId xmlns:a16="http://schemas.microsoft.com/office/drawing/2014/main" id="{2D4ACE47-11B4-4DD3-A826-7E0357FBB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0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2F0B0D28-BD6D-49EA-9EFD-F0A5E54D6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" y="5514"/>
            <a:ext cx="12178550" cy="685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4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0000"/>
    </mc:Choice>
    <mc:Fallback xmlns="">
      <p:transition advTm="3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100AA39739F44C94FB3CEBC421C9A3" ma:contentTypeVersion="14" ma:contentTypeDescription="Create a new document." ma:contentTypeScope="" ma:versionID="a054f46bf1a1652281665ade81bfff23">
  <xsd:schema xmlns:xsd="http://www.w3.org/2001/XMLSchema" xmlns:xs="http://www.w3.org/2001/XMLSchema" xmlns:p="http://schemas.microsoft.com/office/2006/metadata/properties" xmlns:ns2="0db7b567-ca3c-4d0e-a1f2-2d40767d7e06" xmlns:ns3="33b3b694-2198-409c-b890-7945d76e7c29" targetNamespace="http://schemas.microsoft.com/office/2006/metadata/properties" ma:root="true" ma:fieldsID="517ab879a33c61b28259ba6ac692fd55" ns2:_="" ns3:_="">
    <xsd:import namespace="0db7b567-ca3c-4d0e-a1f2-2d40767d7e06"/>
    <xsd:import namespace="33b3b694-2198-409c-b890-7945d76e7c29"/>
    <xsd:element name="properties">
      <xsd:complexType>
        <xsd:sequence>
          <xsd:element name="documentManagement">
            <xsd:complexType>
              <xsd:all>
                <xsd:element ref="ns2:l75bb318b80b4e8c86d31150310cb1b1" minOccurs="0"/>
                <xsd:element ref="ns2:TaxCatchAll" minOccurs="0"/>
                <xsd:element ref="ns2:TaxCatchAllLabel" minOccurs="0"/>
                <xsd:element ref="ns2:gf7faa59f2ae424ca1a32c7815e9dc2b" minOccurs="0"/>
                <xsd:element ref="ns2:m34a089e991644d9a309cd4f78a1c560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7b567-ca3c-4d0e-a1f2-2d40767d7e06" elementFormDefault="qualified">
    <xsd:import namespace="http://schemas.microsoft.com/office/2006/documentManagement/types"/>
    <xsd:import namespace="http://schemas.microsoft.com/office/infopath/2007/PartnerControls"/>
    <xsd:element name="l75bb318b80b4e8c86d31150310cb1b1" ma:index="8" nillable="true" ma:taxonomy="true" ma:internalName="l75bb318b80b4e8c86d31150310cb1b1" ma:taxonomyFieldName="Document_x0020_Type" ma:displayName="Document Type" ma:default="" ma:fieldId="{575bb318-b80b-4e8c-86d3-1150310cb1b1}" ma:sspId="964033bd-ab64-409a-b53c-e3f5b3bf1ae5" ma:termSetId="2b7d8a53-d500-44f5-ade7-7c6b9d8830d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f4d03782-2a83-4eb8-ba53-bea0610d70b0}" ma:internalName="TaxCatchAll" ma:showField="CatchAllData" ma:web="0db7b567-ca3c-4d0e-a1f2-2d40767d7e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4d03782-2a83-4eb8-ba53-bea0610d70b0}" ma:internalName="TaxCatchAllLabel" ma:readOnly="true" ma:showField="CatchAllDataLabel" ma:web="0db7b567-ca3c-4d0e-a1f2-2d40767d7e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f7faa59f2ae424ca1a32c7815e9dc2b" ma:index="12" nillable="true" ma:taxonomy="true" ma:internalName="gf7faa59f2ae424ca1a32c7815e9dc2b" ma:taxonomyFieldName="Re" ma:displayName="Related Party" ma:default="" ma:fieldId="{0f7faa59-f2ae-424c-a1a3-2c7815e9dc2b}" ma:taxonomyMulti="true" ma:sspId="964033bd-ab64-409a-b53c-e3f5b3bf1ae5" ma:termSetId="92c81141-063b-40b2-9617-ef0658706e9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34a089e991644d9a309cd4f78a1c560" ma:index="14" nillable="true" ma:taxonomy="true" ma:internalName="m34a089e991644d9a309cd4f78a1c560" ma:taxonomyFieldName="Topic" ma:displayName="Topic" ma:default="" ma:fieldId="{634a089e-9916-44d9-a309-cd4f78a1c560}" ma:sspId="964033bd-ab64-409a-b53c-e3f5b3bf1ae5" ma:termSetId="487d6213-4a78-4fdd-a6aa-65862a4cfbfd" ma:anchorId="82f29414-41b1-408d-b9e6-565f36f0dd46" ma:open="true" ma:isKeyword="false">
      <xsd:complexType>
        <xsd:sequence>
          <xsd:element ref="pc:Terms" minOccurs="0" maxOccurs="1"/>
        </xsd:sequence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3b694-2198-409c-b890-7945d76e7c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b7b567-ca3c-4d0e-a1f2-2d40767d7e06">
      <UserInfo>
        <DisplayName>Steverson, Brian</DisplayName>
        <AccountId>31</AccountId>
        <AccountType/>
      </UserInfo>
    </SharedWithUsers>
    <l75bb318b80b4e8c86d31150310cb1b1 xmlns="0db7b567-ca3c-4d0e-a1f2-2d40767d7e06">
      <Terms xmlns="http://schemas.microsoft.com/office/infopath/2007/PartnerControls"/>
    </l75bb318b80b4e8c86d31150310cb1b1>
    <gf7faa59f2ae424ca1a32c7815e9dc2b xmlns="0db7b567-ca3c-4d0e-a1f2-2d40767d7e06">
      <Terms xmlns="http://schemas.microsoft.com/office/infopath/2007/PartnerControls"/>
    </gf7faa59f2ae424ca1a32c7815e9dc2b>
    <TaxCatchAll xmlns="0db7b567-ca3c-4d0e-a1f2-2d40767d7e06" xsi:nil="true"/>
    <m34a089e991644d9a309cd4f78a1c560 xmlns="0db7b567-ca3c-4d0e-a1f2-2d40767d7e06">
      <Terms xmlns="http://schemas.microsoft.com/office/infopath/2007/PartnerControls"/>
    </m34a089e991644d9a309cd4f78a1c56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B72B97-8FF5-40F0-B0E1-90F2CEF7CA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b7b567-ca3c-4d0e-a1f2-2d40767d7e06"/>
    <ds:schemaRef ds:uri="33b3b694-2198-409c-b890-7945d76e7c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0CD8D7-F47C-41DB-BE67-08DD0D683A7F}">
  <ds:schemaRefs>
    <ds:schemaRef ds:uri="00feeece-7ebe-488e-b487-f216c0de88a9"/>
    <ds:schemaRef ds:uri="http://schemas.microsoft.com/office/2006/metadata/properties"/>
    <ds:schemaRef ds:uri="http://schemas.microsoft.com/office/infopath/2007/PartnerControls"/>
    <ds:schemaRef ds:uri="0db7b567-ca3c-4d0e-a1f2-2d40767d7e06"/>
  </ds:schemaRefs>
</ds:datastoreItem>
</file>

<file path=customXml/itemProps3.xml><?xml version="1.0" encoding="utf-8"?>
<ds:datastoreItem xmlns:ds="http://schemas.openxmlformats.org/officeDocument/2006/customXml" ds:itemID="{0B92701C-E507-45D4-9BA2-B94EBD0792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Hallene Gabel</dc:creator>
  <cp:lastModifiedBy>Hallene Gabel</cp:lastModifiedBy>
  <cp:revision>2</cp:revision>
  <dcterms:created xsi:type="dcterms:W3CDTF">2021-01-04T18:06:18Z</dcterms:created>
  <dcterms:modified xsi:type="dcterms:W3CDTF">2021-11-19T16:38:40Z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0x0101009F100AA39739F44C94FB3CEBC421C9A3</vt:lpwstr>
  </property>
</Properties>
</file>